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8" r:id="rId3"/>
    <p:sldId id="279" r:id="rId4"/>
    <p:sldId id="263" r:id="rId5"/>
    <p:sldId id="261" r:id="rId6"/>
    <p:sldId id="256" r:id="rId7"/>
    <p:sldId id="257" r:id="rId8"/>
    <p:sldId id="258" r:id="rId9"/>
    <p:sldId id="264" r:id="rId10"/>
    <p:sldId id="260" r:id="rId11"/>
    <p:sldId id="265" r:id="rId12"/>
    <p:sldId id="266" r:id="rId13"/>
    <p:sldId id="267" r:id="rId14"/>
    <p:sldId id="270" r:id="rId15"/>
    <p:sldId id="268" r:id="rId16"/>
    <p:sldId id="269" r:id="rId17"/>
    <p:sldId id="271" r:id="rId18"/>
    <p:sldId id="272" r:id="rId19"/>
    <p:sldId id="273" r:id="rId20"/>
    <p:sldId id="276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149C-3860-4673-9FBD-6F46069530C8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773254-6C55-4B69-A716-DB93CC5BA1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149C-3860-4673-9FBD-6F46069530C8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3254-6C55-4B69-A716-DB93CC5BA1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149C-3860-4673-9FBD-6F46069530C8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3254-6C55-4B69-A716-DB93CC5BA1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149C-3860-4673-9FBD-6F46069530C8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3254-6C55-4B69-A716-DB93CC5BA1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149C-3860-4673-9FBD-6F46069530C8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3254-6C55-4B69-A716-DB93CC5BA1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149C-3860-4673-9FBD-6F46069530C8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3254-6C55-4B69-A716-DB93CC5BA1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149C-3860-4673-9FBD-6F46069530C8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3254-6C55-4B69-A716-DB93CC5BA15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149C-3860-4673-9FBD-6F46069530C8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3254-6C55-4B69-A716-DB93CC5BA1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149C-3860-4673-9FBD-6F46069530C8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3254-6C55-4B69-A716-DB93CC5BA1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149C-3860-4673-9FBD-6F46069530C8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3254-6C55-4B69-A716-DB93CC5BA1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149C-3860-4673-9FBD-6F46069530C8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73254-6C55-4B69-A716-DB93CC5BA1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8DA149C-3860-4673-9FBD-6F46069530C8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7773254-6C55-4B69-A716-DB93CC5BA1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tinyurl.com/oneclickdigital-help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c-npl.org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2689225"/>
          </a:xfrm>
        </p:spPr>
        <p:txBody>
          <a:bodyPr/>
          <a:lstStyle/>
          <a:p>
            <a:r>
              <a:rPr lang="en-US" dirty="0" smtClean="0"/>
              <a:t>How to listen to Audiobooks  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700237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600" y="6096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Revised: 8/10/2015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638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Mike Angstadt</a:t>
            </a:r>
          </a:p>
          <a:p>
            <a:r>
              <a:rPr lang="en-US" dirty="0" smtClean="0"/>
              <a:t>MC-NPL Computer Lab</a:t>
            </a:r>
          </a:p>
          <a:p>
            <a:r>
              <a:rPr lang="en-US" dirty="0" smtClean="0"/>
              <a:t>www.mc-npl.org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381000"/>
            <a:ext cx="58674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To </a:t>
            </a:r>
            <a:r>
              <a:rPr lang="en-US" b="1" dirty="0" smtClean="0"/>
              <a:t>browse</a:t>
            </a:r>
            <a:r>
              <a:rPr lang="en-US" dirty="0" smtClean="0"/>
              <a:t> books, click the “</a:t>
            </a:r>
            <a:r>
              <a:rPr lang="en-US" b="1" dirty="0" smtClean="0"/>
              <a:t>Browse</a:t>
            </a:r>
            <a:r>
              <a:rPr lang="en-US" dirty="0" smtClean="0"/>
              <a:t>“ icon in the upper-left corner of the screen.  From this menu, you can do things like look at the </a:t>
            </a:r>
            <a:r>
              <a:rPr lang="en-US" b="1" dirty="0" smtClean="0"/>
              <a:t>most popular </a:t>
            </a:r>
            <a:r>
              <a:rPr lang="en-US" dirty="0" smtClean="0"/>
              <a:t>books or browse by </a:t>
            </a:r>
            <a:r>
              <a:rPr lang="en-US" b="1" dirty="0" smtClean="0"/>
              <a:t>genre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914400" y="1524000"/>
            <a:ext cx="6781800" cy="4532309"/>
            <a:chOff x="838200" y="1524000"/>
            <a:chExt cx="4430486" cy="296091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116" b="40497"/>
            <a:stretch/>
          </p:blipFill>
          <p:spPr bwMode="auto">
            <a:xfrm>
              <a:off x="1371600" y="1600201"/>
              <a:ext cx="3897086" cy="2884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838200" y="1524000"/>
              <a:ext cx="2895600" cy="1981200"/>
              <a:chOff x="838200" y="1524000"/>
              <a:chExt cx="2895600" cy="19812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838200" y="1524000"/>
                <a:ext cx="2895600" cy="1981200"/>
                <a:chOff x="838200" y="1524000"/>
                <a:chExt cx="2895600" cy="1981200"/>
              </a:xfrm>
            </p:grpSpPr>
            <p:sp>
              <p:nvSpPr>
                <p:cNvPr id="5" name="Rounded Rectangle 4"/>
                <p:cNvSpPr/>
                <p:nvPr/>
              </p:nvSpPr>
              <p:spPr>
                <a:xfrm>
                  <a:off x="2514600" y="2209800"/>
                  <a:ext cx="1219200" cy="1295400"/>
                </a:xfrm>
                <a:prstGeom prst="roundRect">
                  <a:avLst/>
                </a:prstGeom>
                <a:noFill/>
                <a:ln w="38100"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" name="Straight Arrow Connector 6"/>
                <p:cNvCxnSpPr/>
                <p:nvPr/>
              </p:nvCxnSpPr>
              <p:spPr>
                <a:xfrm>
                  <a:off x="838200" y="1524000"/>
                  <a:ext cx="533400" cy="467631"/>
                </a:xfrm>
                <a:prstGeom prst="straightConnector1">
                  <a:avLst/>
                </a:prstGeom>
                <a:ln w="1270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Rounded Rectangle 9"/>
              <p:cNvSpPr/>
              <p:nvPr/>
            </p:nvSpPr>
            <p:spPr>
              <a:xfrm>
                <a:off x="1371600" y="1905000"/>
                <a:ext cx="990600" cy="457200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381000" y="381000"/>
            <a:ext cx="23622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Browsing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2299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381000"/>
            <a:ext cx="586740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If you have a specific book in mind, you can </a:t>
            </a:r>
            <a:r>
              <a:rPr lang="en-US" b="1" dirty="0" smtClean="0"/>
              <a:t>search</a:t>
            </a:r>
            <a:r>
              <a:rPr lang="en-US" dirty="0" smtClean="0"/>
              <a:t> for the book instead of browsing for it.  To search for books, click in the search textbox located in the top-center of the screen, and type your search term (for example, the book’s title or author).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23622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Searching</a:t>
            </a:r>
            <a:endParaRPr lang="en-US" sz="36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04800" y="2286000"/>
            <a:ext cx="8408987" cy="3486150"/>
            <a:chOff x="228600" y="1905000"/>
            <a:chExt cx="8408987" cy="348615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905000"/>
              <a:ext cx="8408987" cy="348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2590800" y="1905002"/>
              <a:ext cx="5943598" cy="1143000"/>
              <a:chOff x="2668032" y="1705276"/>
              <a:chExt cx="3718101" cy="715019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3049375" y="1991284"/>
                <a:ext cx="3336758" cy="429011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>
                <a:off x="2668032" y="1705276"/>
                <a:ext cx="434450" cy="325068"/>
              </a:xfrm>
              <a:prstGeom prst="straightConnector1">
                <a:avLst/>
              </a:prstGeom>
              <a:ln w="127000">
                <a:solidFill>
                  <a:srgbClr val="FF0000"/>
                </a:solidFill>
                <a:headEnd type="none" w="med" len="med"/>
                <a:tailEnd type="triangl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252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381000"/>
            <a:ext cx="4953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Next, click on the book you want to check out.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381000"/>
            <a:ext cx="33528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Checking Out</a:t>
            </a:r>
            <a:endParaRPr lang="en-US" sz="36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143000" y="1295400"/>
            <a:ext cx="6907238" cy="5220548"/>
            <a:chOff x="1143000" y="1295400"/>
            <a:chExt cx="6907238" cy="522054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93"/>
            <a:stretch/>
          </p:blipFill>
          <p:spPr bwMode="auto">
            <a:xfrm>
              <a:off x="1143000" y="1295400"/>
              <a:ext cx="6907238" cy="522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ounded Rectangle 12"/>
            <p:cNvSpPr/>
            <p:nvPr/>
          </p:nvSpPr>
          <p:spPr>
            <a:xfrm>
              <a:off x="5562600" y="2209800"/>
              <a:ext cx="1371601" cy="23622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800600" y="1600200"/>
              <a:ext cx="816482" cy="715808"/>
            </a:xfrm>
            <a:prstGeom prst="straightConnector1">
              <a:avLst/>
            </a:prstGeom>
            <a:ln w="127000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57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381000"/>
            <a:ext cx="4953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Click the yellow “</a:t>
            </a:r>
            <a:r>
              <a:rPr lang="en-US" b="1" dirty="0" smtClean="0"/>
              <a:t>Checkout Now</a:t>
            </a:r>
            <a:r>
              <a:rPr lang="en-US" dirty="0" smtClean="0"/>
              <a:t>” button to check out the audiobook.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381000"/>
            <a:ext cx="33528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Checking Out</a:t>
            </a: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89817" cy="461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943600" y="2590800"/>
            <a:ext cx="19812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410200" y="2057400"/>
            <a:ext cx="587882" cy="563408"/>
          </a:xfrm>
          <a:prstGeom prst="straightConnector1">
            <a:avLst/>
          </a:prstGeom>
          <a:ln w="1270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81600" y="5181600"/>
            <a:ext cx="3429000" cy="646331"/>
          </a:xfrm>
          <a:prstGeom prst="rect">
            <a:avLst/>
          </a:prstGeom>
          <a:solidFill>
            <a:srgbClr val="FFFFB7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audiobook will be checked-out for </a:t>
            </a:r>
            <a:r>
              <a:rPr lang="en-US" b="1" u="sng" dirty="0" smtClean="0"/>
              <a:t>10 days</a:t>
            </a:r>
            <a:r>
              <a:rPr lang="en-US" dirty="0" smtClean="0"/>
              <a:t>, by default.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381000"/>
            <a:ext cx="4953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Notice how the “</a:t>
            </a:r>
            <a:r>
              <a:rPr lang="en-US" b="1" dirty="0" smtClean="0"/>
              <a:t>Checkout Now</a:t>
            </a:r>
            <a:r>
              <a:rPr lang="en-US" dirty="0" smtClean="0"/>
              <a:t>” button was replaced with a “</a:t>
            </a:r>
            <a:r>
              <a:rPr lang="en-US" b="1" dirty="0" smtClean="0"/>
              <a:t>Return</a:t>
            </a:r>
            <a:r>
              <a:rPr lang="en-US" dirty="0" smtClean="0"/>
              <a:t>” button.  This means the book is checked-out to your account.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381000"/>
            <a:ext cx="33528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Checking Out</a:t>
            </a:r>
            <a:endParaRPr lang="en-US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989223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62400" y="5029200"/>
            <a:ext cx="4648200" cy="1477328"/>
          </a:xfrm>
          <a:prstGeom prst="rect">
            <a:avLst/>
          </a:prstGeom>
          <a:solidFill>
            <a:srgbClr val="FFFFB7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 smtClean="0"/>
              <a:t>Note:</a:t>
            </a:r>
            <a:r>
              <a:rPr lang="en-US" dirty="0" smtClean="0"/>
              <a:t> Your web browser may download a file when you check out the book.  You can ignore this file.  This file is used by the </a:t>
            </a:r>
            <a:r>
              <a:rPr lang="en-US" dirty="0" err="1" smtClean="0"/>
              <a:t>OneClickdigital</a:t>
            </a:r>
            <a:r>
              <a:rPr lang="en-US" dirty="0" smtClean="0"/>
              <a:t> Media Manager, which is not covered by this tutorial.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1865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Listening to a Book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Now that you’ve checked out a book, you can finally start listening to it.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4280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610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First, we need to view your checked-out items.  Click on your name in the upper-right corner of the screen and then click “</a:t>
            </a:r>
            <a:r>
              <a:rPr lang="en-US" b="1" dirty="0" smtClean="0"/>
              <a:t>My Titles</a:t>
            </a:r>
            <a:r>
              <a:rPr lang="en-US" dirty="0" smtClean="0"/>
              <a:t>”. 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600200" y="1295400"/>
            <a:ext cx="6019800" cy="5037912"/>
            <a:chOff x="2895600" y="2514600"/>
            <a:chExt cx="4165600" cy="348615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3"/>
            <a:stretch/>
          </p:blipFill>
          <p:spPr bwMode="auto">
            <a:xfrm>
              <a:off x="2895600" y="2514600"/>
              <a:ext cx="4165600" cy="348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3962400" y="3657600"/>
              <a:ext cx="1219200" cy="381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019800" y="3124200"/>
              <a:ext cx="838200" cy="381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61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3058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This screen shows all of the audiobooks you have checked out.  Click on the book’s </a:t>
            </a:r>
            <a:r>
              <a:rPr lang="en-US" b="1" u="sng" dirty="0" smtClean="0"/>
              <a:t>title</a:t>
            </a:r>
            <a:r>
              <a:rPr lang="en-US" dirty="0" smtClean="0"/>
              <a:t> to open it.  Do not click on the book’s picture, as this will download file </a:t>
            </a:r>
            <a:r>
              <a:rPr lang="en-US" dirty="0"/>
              <a:t>used by the </a:t>
            </a:r>
            <a:r>
              <a:rPr lang="en-US" dirty="0" err="1"/>
              <a:t>OneClickdigital</a:t>
            </a:r>
            <a:r>
              <a:rPr lang="en-US" dirty="0"/>
              <a:t> Media </a:t>
            </a:r>
            <a:r>
              <a:rPr lang="en-US" dirty="0" smtClean="0"/>
              <a:t>Manager (not covered </a:t>
            </a:r>
            <a:r>
              <a:rPr lang="en-US" dirty="0"/>
              <a:t>by this </a:t>
            </a:r>
            <a:r>
              <a:rPr lang="en-US" dirty="0" smtClean="0"/>
              <a:t>tutorial).</a:t>
            </a:r>
            <a:endParaRPr lang="en-US" b="1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2133600" y="1676400"/>
            <a:ext cx="4572000" cy="4641004"/>
            <a:chOff x="2133600" y="1676400"/>
            <a:chExt cx="4572000" cy="464100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676400"/>
              <a:ext cx="4343400" cy="4641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2667000" y="5105400"/>
              <a:ext cx="1219200" cy="5334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133600" y="4572000"/>
              <a:ext cx="587882" cy="563408"/>
            </a:xfrm>
            <a:prstGeom prst="straightConnector1">
              <a:avLst/>
            </a:prstGeom>
            <a:ln w="127000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101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305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Click on the “</a:t>
            </a:r>
            <a:r>
              <a:rPr lang="en-US" b="1" dirty="0" smtClean="0"/>
              <a:t>Chapters</a:t>
            </a:r>
            <a:r>
              <a:rPr lang="en-US" dirty="0" smtClean="0"/>
              <a:t>” tab (1).  Then, click on the chapter you want to listen to (2) and click the “</a:t>
            </a:r>
            <a:r>
              <a:rPr lang="en-US" b="1" dirty="0" smtClean="0"/>
              <a:t>Play</a:t>
            </a:r>
            <a:r>
              <a:rPr lang="en-US" dirty="0" smtClean="0"/>
              <a:t>” button (3).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62000" y="1524000"/>
            <a:ext cx="7543800" cy="4724400"/>
            <a:chOff x="762000" y="1524000"/>
            <a:chExt cx="7543800" cy="4724400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524000"/>
              <a:ext cx="7543800" cy="4668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>
              <a:off x="3962401" y="4267200"/>
              <a:ext cx="838200" cy="55059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590800" y="4800600"/>
              <a:ext cx="914400" cy="14478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524000" y="4343400"/>
              <a:ext cx="457200" cy="4572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648200" y="4038600"/>
              <a:ext cx="381000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76600" y="4648200"/>
              <a:ext cx="381000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28800" y="4038600"/>
              <a:ext cx="381000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86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Listening to book on a Mobile Device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7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OneClickdigital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/>
              <a:t>OneClickdigital</a:t>
            </a:r>
            <a:r>
              <a:rPr lang="en-US" sz="3600" dirty="0"/>
              <a:t> is a service </a:t>
            </a:r>
            <a:r>
              <a:rPr lang="en-US" sz="3600" dirty="0" smtClean="0"/>
              <a:t>that </a:t>
            </a:r>
            <a:r>
              <a:rPr lang="en-US" sz="3600" dirty="0"/>
              <a:t>provides </a:t>
            </a:r>
            <a:r>
              <a:rPr lang="en-US" sz="3600" dirty="0" smtClean="0"/>
              <a:t>digital audio </a:t>
            </a:r>
            <a:r>
              <a:rPr lang="en-US" sz="3600" dirty="0"/>
              <a:t>recordings of classical books</a:t>
            </a:r>
            <a:r>
              <a:rPr lang="en-US" sz="3600" dirty="0" smtClean="0"/>
              <a:t>.  All library card holders have access to this service.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6782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3058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your mobile device</a:t>
            </a:r>
            <a:r>
              <a:rPr lang="en-US" dirty="0" smtClean="0"/>
              <a:t>, open a web browser and </a:t>
            </a:r>
            <a:r>
              <a:rPr lang="en-US" dirty="0"/>
              <a:t>go to: </a:t>
            </a:r>
            <a:r>
              <a:rPr lang="en-US" b="1" dirty="0" smtClean="0">
                <a:hlinkClick r:id="rId2"/>
              </a:rPr>
              <a:t>tinyurl.com/</a:t>
            </a:r>
            <a:r>
              <a:rPr lang="en-US" b="1" dirty="0" err="1" smtClean="0">
                <a:hlinkClick r:id="rId2"/>
              </a:rPr>
              <a:t>oneclickdigital</a:t>
            </a:r>
            <a:r>
              <a:rPr lang="en-US" b="1" dirty="0" smtClean="0">
                <a:hlinkClick r:id="rId2"/>
              </a:rPr>
              <a:t>-help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on the appropriate button for your device underneath the “</a:t>
            </a:r>
            <a:r>
              <a:rPr lang="en-US" dirty="0" err="1" smtClean="0"/>
              <a:t>eAudio</a:t>
            </a:r>
            <a:r>
              <a:rPr lang="en-US" dirty="0" smtClean="0"/>
              <a:t> Mobile Apps” sub-heading.  This will take your to your device’s app store where you can download the </a:t>
            </a:r>
            <a:r>
              <a:rPr lang="en-US" dirty="0" err="1" smtClean="0"/>
              <a:t>OneClickdigital</a:t>
            </a:r>
            <a:r>
              <a:rPr lang="en-US" dirty="0" smtClean="0"/>
              <a:t> app for your device.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219200" y="1905000"/>
            <a:ext cx="6665163" cy="4724400"/>
            <a:chOff x="914400" y="1219200"/>
            <a:chExt cx="7239000" cy="5131147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219200"/>
              <a:ext cx="7239000" cy="513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2590800" y="5029200"/>
              <a:ext cx="4343400" cy="762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981200" y="4648200"/>
              <a:ext cx="653269" cy="457288"/>
            </a:xfrm>
            <a:prstGeom prst="straightConnector1">
              <a:avLst/>
            </a:prstGeom>
            <a:ln w="127000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5954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For more information on library </a:t>
            </a:r>
            <a:r>
              <a:rPr lang="en-US" sz="3200" dirty="0" err="1" smtClean="0"/>
              <a:t>ebooks</a:t>
            </a:r>
            <a:r>
              <a:rPr lang="en-US" sz="3200" dirty="0" smtClean="0"/>
              <a:t> and audiobooks, please see our E-Book Help page:</a:t>
            </a:r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b="1" u="sng" dirty="0" smtClean="0"/>
              <a:t>www.mc-npl.org/ebook-help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1759159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will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Your library card barcode number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An email address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048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Registering with the Website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Before you can start using the </a:t>
            </a:r>
            <a:r>
              <a:rPr lang="en-US" sz="3200" dirty="0" err="1" smtClean="0"/>
              <a:t>OneClickdigital</a:t>
            </a:r>
            <a:r>
              <a:rPr lang="en-US" sz="3200" dirty="0" smtClean="0"/>
              <a:t> service, you must create an account.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78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8305800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 to the library’s website: </a:t>
            </a:r>
            <a:r>
              <a:rPr lang="en-US" b="1" u="sng" dirty="0" smtClean="0">
                <a:hlinkClick r:id="rId2"/>
              </a:rPr>
              <a:t>www.mc-npl.org</a:t>
            </a:r>
            <a:r>
              <a:rPr lang="en-US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on the logo for </a:t>
            </a:r>
            <a:r>
              <a:rPr lang="en-US" dirty="0" err="1" smtClean="0"/>
              <a:t>OneClickdigital</a:t>
            </a:r>
            <a:r>
              <a:rPr lang="en-US" dirty="0" smtClean="0"/>
              <a:t> on the left side of the screen.  This will take you to the </a:t>
            </a:r>
            <a:r>
              <a:rPr lang="en-US" dirty="0" err="1" smtClean="0"/>
              <a:t>OneClickdigital</a:t>
            </a:r>
            <a:r>
              <a:rPr lang="en-US" dirty="0" smtClean="0"/>
              <a:t> website.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43000" y="1752600"/>
            <a:ext cx="6216929" cy="4787715"/>
            <a:chOff x="596917" y="1066800"/>
            <a:chExt cx="7251683" cy="5584588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066800"/>
              <a:ext cx="6553200" cy="558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596917" y="3733285"/>
              <a:ext cx="762000" cy="533400"/>
            </a:xfrm>
            <a:prstGeom prst="straightConnector1">
              <a:avLst/>
            </a:prstGeom>
            <a:ln w="127000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1307980" y="4267200"/>
              <a:ext cx="888828" cy="88821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52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81000"/>
            <a:ext cx="8305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Click on “</a:t>
            </a:r>
            <a:r>
              <a:rPr lang="en-US" b="1" dirty="0" smtClean="0"/>
              <a:t>Register</a:t>
            </a:r>
            <a:r>
              <a:rPr lang="en-US" dirty="0" smtClean="0"/>
              <a:t>” at the top-right of the screen.</a:t>
            </a:r>
            <a:endParaRPr lang="en-US" b="1" u="sng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1066800" y="1219200"/>
            <a:ext cx="6940493" cy="5343525"/>
            <a:chOff x="1066800" y="1219200"/>
            <a:chExt cx="6940493" cy="53435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219200"/>
              <a:ext cx="6940493" cy="534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6248400" y="1752600"/>
              <a:ext cx="914400" cy="5334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7162800" y="1219200"/>
              <a:ext cx="457200" cy="620031"/>
            </a:xfrm>
            <a:prstGeom prst="straightConnector1">
              <a:avLst/>
            </a:prstGeom>
            <a:ln w="127000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767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781800" cy="520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81000"/>
            <a:ext cx="8305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Fill out the registration form.  Click the “</a:t>
            </a:r>
            <a:r>
              <a:rPr lang="en-US" b="1" dirty="0" smtClean="0"/>
              <a:t>Register</a:t>
            </a:r>
            <a:r>
              <a:rPr lang="en-US" dirty="0" smtClean="0"/>
              <a:t>” button at the bottom of the form when you are done.</a:t>
            </a:r>
            <a:endParaRPr lang="en-US" b="1" u="sng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038600" y="4724400"/>
            <a:ext cx="464820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/>
              <a:t>Don’t forget your username and password</a:t>
            </a:r>
            <a:r>
              <a:rPr lang="en-US" u="sng" dirty="0"/>
              <a:t>!  </a:t>
            </a:r>
            <a:r>
              <a:rPr lang="en-US" dirty="0"/>
              <a:t>You will need this information </a:t>
            </a:r>
            <a:r>
              <a:rPr lang="en-US" dirty="0" smtClean="0"/>
              <a:t>to log back into the website the next time you visit it, or to log onto the service from your mobile device.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839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8382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Note your name in the upper-right corner.  You are now registered and signed-into the website.</a:t>
            </a:r>
            <a:endParaRPr lang="en-US" b="1" u="sng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914400" y="1066800"/>
            <a:ext cx="7467600" cy="5431262"/>
            <a:chOff x="914400" y="1066800"/>
            <a:chExt cx="7467600" cy="543126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219200"/>
              <a:ext cx="7374559" cy="5278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7467600" y="1524000"/>
              <a:ext cx="914400" cy="5334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7086600" y="1066800"/>
              <a:ext cx="457200" cy="543831"/>
            </a:xfrm>
            <a:prstGeom prst="straightConnector1">
              <a:avLst/>
            </a:prstGeom>
            <a:ln w="127000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93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Checking out an Audiobook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Before you can start listening to an audiobook, you have to check one out first.  To find a book to checkout, you can either </a:t>
            </a:r>
            <a:r>
              <a:rPr lang="en-US" sz="3200" b="1" dirty="0" smtClean="0"/>
              <a:t>browse</a:t>
            </a:r>
            <a:r>
              <a:rPr lang="en-US" sz="3200" dirty="0" smtClean="0"/>
              <a:t> or </a:t>
            </a:r>
            <a:r>
              <a:rPr lang="en-US" sz="3200" b="1" dirty="0" smtClean="0"/>
              <a:t>search</a:t>
            </a:r>
            <a:r>
              <a:rPr lang="en-US" sz="3200" dirty="0" smtClean="0"/>
              <a:t> for a book.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386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310</TotalTime>
  <Words>645</Words>
  <Application>Microsoft Office PowerPoint</Application>
  <PresentationFormat>On-screen Show (4:3)</PresentationFormat>
  <Paragraphs>47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Executive</vt:lpstr>
      <vt:lpstr>How to listen to Audiobooks  on</vt:lpstr>
      <vt:lpstr>What is OneClickdigital?</vt:lpstr>
      <vt:lpstr>What you will need</vt:lpstr>
      <vt:lpstr>Registering with the Website</vt:lpstr>
      <vt:lpstr>PowerPoint Presentation</vt:lpstr>
      <vt:lpstr>PowerPoint Presentation</vt:lpstr>
      <vt:lpstr>PowerPoint Presentation</vt:lpstr>
      <vt:lpstr>PowerPoint Presentation</vt:lpstr>
      <vt:lpstr>Checking out an Audiobook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Listening to a Book</vt:lpstr>
      <vt:lpstr>PowerPoint Presentation</vt:lpstr>
      <vt:lpstr>PowerPoint Presentation</vt:lpstr>
      <vt:lpstr>PowerPoint Presentation</vt:lpstr>
      <vt:lpstr>Listening to book on a Mobile Device</vt:lpstr>
      <vt:lpstr>PowerPoint Presentation</vt:lpstr>
      <vt:lpstr>More Information</vt:lpstr>
    </vt:vector>
  </TitlesOfParts>
  <Company>Montgomery County-Norristown Public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Listen to Audiobooks on OneClickdigital</dc:title>
  <dc:creator>Mike Angstadt</dc:creator>
  <cp:lastModifiedBy>Mike Angstadt</cp:lastModifiedBy>
  <cp:revision>127</cp:revision>
  <dcterms:created xsi:type="dcterms:W3CDTF">2015-08-08T16:03:39Z</dcterms:created>
  <dcterms:modified xsi:type="dcterms:W3CDTF">2015-08-10T17:30:12Z</dcterms:modified>
</cp:coreProperties>
</file>